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58" r:id="rId4"/>
    <p:sldId id="262" r:id="rId5"/>
    <p:sldId id="272" r:id="rId6"/>
    <p:sldId id="271" r:id="rId7"/>
    <p:sldId id="275" r:id="rId8"/>
    <p:sldId id="274" r:id="rId9"/>
    <p:sldId id="270" r:id="rId10"/>
    <p:sldId id="273" r:id="rId11"/>
    <p:sldId id="276" r:id="rId12"/>
    <p:sldId id="277" r:id="rId13"/>
    <p:sldId id="268" r:id="rId14"/>
    <p:sldId id="269" r:id="rId15"/>
    <p:sldId id="267" r:id="rId16"/>
    <p:sldId id="266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78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HeartMast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http://freeppt.ru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http://freeppt.ru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5113" y="333375"/>
            <a:ext cx="2071687" cy="611981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95288" y="333375"/>
            <a:ext cx="6067425" cy="611981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http://freeppt.ru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http://freeppt.ru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http://freeppt.ru</a:t>
            </a:r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52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529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http://freeppt.ru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http://freeppt.ru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http://freeppt.ru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http://freeppt.ru</a:t>
            </a:r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http://freeppt.ru</a:t>
            </a:r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http://freeppt.ru</a:t>
            </a:r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HeartSlaid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333375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5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0" y="6524625"/>
            <a:ext cx="1692275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1" i="1">
                <a:solidFill>
                  <a:schemeClr val="bg1"/>
                </a:solidFill>
              </a:defRPr>
            </a:lvl1pPr>
          </a:lstStyle>
          <a:p>
            <a:r>
              <a:rPr lang="en-US"/>
              <a:t>http://freeppt.ru</a:t>
            </a: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95536" y="836712"/>
            <a:ext cx="7772400" cy="1470025"/>
          </a:xfrm>
        </p:spPr>
        <p:txBody>
          <a:bodyPr/>
          <a:lstStyle/>
          <a:p>
            <a:r>
              <a:rPr lang="en-US" sz="8000" dirty="0" smtClean="0"/>
              <a:t>DOBRO.RU</a:t>
            </a:r>
            <a:endParaRPr lang="ru-RU" sz="8000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536" y="2708920"/>
            <a:ext cx="6400800" cy="2543196"/>
          </a:xfrm>
        </p:spPr>
        <p:txBody>
          <a:bodyPr/>
          <a:lstStyle/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ffectLst/>
                <a:latin typeface="Times New Roman"/>
                <a:ea typeface="Calibri"/>
                <a:cs typeface="Times New Roman"/>
              </a:rPr>
              <a:t>“Делай то, что ты можешь, 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ffectLst/>
                <a:latin typeface="Times New Roman"/>
                <a:ea typeface="Calibri"/>
                <a:cs typeface="Times New Roman"/>
              </a:rPr>
              <a:t>с помощью того, чем ты располагаешь,  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effectLst/>
                <a:latin typeface="Times New Roman"/>
                <a:ea typeface="Calibri"/>
                <a:cs typeface="Times New Roman"/>
              </a:rPr>
              <a:t>там, где ты сейчас”  </a:t>
            </a:r>
            <a:endParaRPr lang="ru-RU" sz="2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2" name="KRASIVO_-_Fonovaya_(iPleer.fm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00392" y="6414864"/>
            <a:ext cx="216024" cy="2160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16">
                <p:cTn id="7" repeatCount="1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Кабинет№21\Desktop\Информация на кл час\наши дела ФОТО\DSCN81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7886305" cy="5915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738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Кабинет№21\Desktop\на новый компьютер\НУЖНОЕ\для видео\DSCN19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7596336" cy="5697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31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Кабинет№21\Desktop\на новый компьютер\НУЖНОЕ\фот\DSC_92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49" y="548680"/>
            <a:ext cx="8293677" cy="551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4859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Кабинет№21\Desktop\Информация на кл час\наши дела ФОТО\концерт в Б Рудке\IMG_87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137855" cy="6103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528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Кабинет№21\Desktop\Информация на кл час\наши дела ФОТО\концерт в Б Рудке\IMG_87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8355381" cy="6266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65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М</a:t>
            </a:r>
            <a:r>
              <a:rPr lang="ru-RU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отивы волонтёрской деятельности</a:t>
            </a:r>
            <a:endParaRPr lang="ru-RU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z="2800" b="1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just"/>
            <a:r>
              <a:rPr lang="ru-RU" sz="2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</a:t>
            </a:r>
            <a:r>
              <a:rPr lang="ru-RU" sz="2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Просто мне нравится помогать другим</a:t>
            </a:r>
            <a:r>
              <a:rPr lang="ru-RU" sz="2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»</a:t>
            </a:r>
          </a:p>
          <a:p>
            <a:pPr algn="just"/>
            <a:r>
              <a:rPr lang="ru-RU" sz="2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«У меня схожая проблема и я хочу решать ее вместе с другими». </a:t>
            </a:r>
            <a:endParaRPr lang="ru-RU" sz="2800" b="1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just"/>
            <a:r>
              <a:rPr lang="ru-RU" sz="2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Получение новых знаний и навыков. </a:t>
            </a:r>
            <a:endParaRPr lang="ru-RU" sz="2800" b="1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just"/>
            <a:r>
              <a:rPr lang="ru-RU" sz="2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«Это работает на мой имидж». </a:t>
            </a:r>
            <a:endParaRPr lang="ru-RU" sz="2800" b="1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just"/>
            <a:r>
              <a:rPr lang="ru-RU" sz="2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«Хочу в жизни что-то кроме душного офиса, дома и телевизора». </a:t>
            </a:r>
            <a:endParaRPr lang="ru-RU" sz="2800" b="1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b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Заповеди </a:t>
            </a:r>
            <a:r>
              <a:rPr lang="ru-RU" b="1" i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волонтеров:</a:t>
            </a:r>
            <a:r>
              <a:rPr lang="ru-RU" i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i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будьте ответственны в отношениях друг с другом;</a:t>
            </a:r>
          </a:p>
          <a:p>
            <a:pPr lvl="0"/>
            <a:r>
              <a:rPr lang="ru-RU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будьте честными, искренними и доброжелательными, улыбайтесь друг другу;</a:t>
            </a:r>
          </a:p>
          <a:p>
            <a:pPr lvl="0"/>
            <a:r>
              <a:rPr lang="ru-RU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помогайте окружающим принимать оптимальные решения в конфликтных ситуациях;</a:t>
            </a:r>
          </a:p>
          <a:p>
            <a:pPr lvl="0"/>
            <a:r>
              <a:rPr lang="ru-RU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не берите на себя невыполнимых обещаний;</a:t>
            </a:r>
          </a:p>
          <a:p>
            <a:pPr lvl="0"/>
            <a:r>
              <a:rPr lang="ru-RU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искренне интересуйтесь другими людьми;</a:t>
            </a:r>
          </a:p>
          <a:p>
            <a:pPr lvl="0"/>
            <a:r>
              <a:rPr lang="ru-RU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помните, что имя человека – это самый сладостный и важный для него звук на любом языке;</a:t>
            </a:r>
          </a:p>
          <a:p>
            <a:pPr lvl="0"/>
            <a:r>
              <a:rPr lang="ru-RU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старайтесь нравиться людям не только </a:t>
            </a:r>
            <a:r>
              <a:rPr lang="ru-RU" sz="18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внешне, </a:t>
            </a:r>
            <a:r>
              <a:rPr lang="ru-RU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но </a:t>
            </a:r>
            <a:r>
              <a:rPr lang="ru-RU" sz="1800" b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 </a:t>
            </a:r>
            <a:r>
              <a:rPr lang="ru-RU" sz="1800" b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внутренне;</a:t>
            </a:r>
            <a:endParaRPr lang="ru-RU" sz="18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ru-RU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помните о чувстве меры;</a:t>
            </a:r>
          </a:p>
          <a:p>
            <a:pPr lvl="0"/>
            <a:r>
              <a:rPr lang="ru-RU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оказывая помощь человеку, не умоляйте его достоинств;</a:t>
            </a:r>
          </a:p>
          <a:p>
            <a:pPr lvl="0"/>
            <a:r>
              <a:rPr lang="ru-RU" sz="1800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стремитесь, чтобы люди были рады сделать то, что Вы им предлагаете.</a:t>
            </a:r>
          </a:p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Кто такие волонтёры?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357298"/>
            <a:ext cx="8229600" cy="4852988"/>
          </a:xfrm>
        </p:spPr>
        <p:txBody>
          <a:bodyPr/>
          <a:lstStyle/>
          <a:p>
            <a:pPr algn="ctr"/>
            <a:r>
              <a:rPr lang="ru-RU" b="1" dirty="0" smtClean="0"/>
              <a:t>Волонтёры – это люди, которые добровольно готовы потратить свои силы и время на пользу обществу или конкретному человеку. Синонимом слова «волонтер» является слово «доброволец». </a:t>
            </a:r>
            <a:endParaRPr lang="ru-RU" b="1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2">
            <a:lum contrast="40000"/>
          </a:blip>
          <a:srcRect/>
          <a:stretch>
            <a:fillRect/>
          </a:stretch>
        </p:blipFill>
        <p:spPr bwMode="auto">
          <a:xfrm>
            <a:off x="928662" y="4429132"/>
            <a:ext cx="728667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42852"/>
            <a:ext cx="8229600" cy="1143000"/>
          </a:xfrm>
        </p:spPr>
        <p:txBody>
          <a:bodyPr/>
          <a:lstStyle/>
          <a:p>
            <a:r>
              <a:rPr lang="ru-RU" b="1" i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Что такое </a:t>
            </a:r>
            <a:r>
              <a:rPr lang="ru-RU" b="1" i="1" dirty="0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волонтёрство</a:t>
            </a:r>
            <a:r>
              <a:rPr lang="ru-RU" b="1" i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?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142984"/>
            <a:ext cx="8229600" cy="4852988"/>
          </a:xfrm>
        </p:spPr>
        <p:txBody>
          <a:bodyPr/>
          <a:lstStyle/>
          <a:p>
            <a:pPr algn="ctr"/>
            <a:r>
              <a:rPr lang="ru-RU" b="1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Волонтёрство</a:t>
            </a:r>
            <a:r>
              <a:rPr lang="ru-RU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– это добровольная деятельность, выбранная сознательно и не имеющая коммерческой выгоды. </a:t>
            </a:r>
            <a:endParaRPr lang="ru-RU" b="1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algn="ctr">
              <a:buNone/>
            </a:pPr>
            <a:r>
              <a:rPr lang="ru-RU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Любая </a:t>
            </a:r>
            <a:r>
              <a:rPr lang="ru-RU" b="1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бескорыстная трудовая деятельность может называться волонтерской. 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4714884"/>
            <a:ext cx="5572164" cy="164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ru-RU" b="1" i="1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Что </a:t>
            </a:r>
            <a:r>
              <a:rPr lang="ru-RU" b="1" i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могут волонтеры?</a:t>
            </a:r>
            <a:r>
              <a:rPr lang="ru-RU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/>
            </a:r>
            <a:br>
              <a:rPr lang="ru-RU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42910" y="1428736"/>
            <a:ext cx="8229600" cy="4852988"/>
          </a:xfrm>
        </p:spPr>
        <p:txBody>
          <a:bodyPr/>
          <a:lstStyle/>
          <a:p>
            <a:pPr lvl="0"/>
            <a:r>
              <a:rPr lang="ru-RU" sz="2400" dirty="0" smtClean="0"/>
              <a:t>Э</a:t>
            </a:r>
            <a:r>
              <a:rPr lang="ru-RU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кологическая </a:t>
            </a:r>
            <a:r>
              <a:rPr lang="ru-RU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помощь;</a:t>
            </a:r>
          </a:p>
          <a:p>
            <a:pPr lvl="0"/>
            <a:r>
              <a:rPr lang="ru-RU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сельскохозяйственная </a:t>
            </a:r>
            <a:r>
              <a:rPr lang="ru-RU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помощь;</a:t>
            </a:r>
          </a:p>
          <a:p>
            <a:pPr lvl="0"/>
            <a:r>
              <a:rPr lang="ru-RU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восстановление памятников;</a:t>
            </a:r>
          </a:p>
          <a:p>
            <a:pPr lvl="0"/>
            <a:r>
              <a:rPr lang="ru-RU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социальная </a:t>
            </a:r>
            <a:r>
              <a:rPr lang="ru-RU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помощь;</a:t>
            </a:r>
          </a:p>
          <a:p>
            <a:pPr lvl="0"/>
            <a:r>
              <a:rPr lang="ru-RU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помощь в организации различных мероприятий;</a:t>
            </a:r>
          </a:p>
          <a:p>
            <a:pPr lvl="0"/>
            <a:r>
              <a:rPr lang="ru-RU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работа </a:t>
            </a:r>
            <a:r>
              <a:rPr lang="ru-RU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 людьми с ограниченными возможностями;</a:t>
            </a:r>
          </a:p>
          <a:p>
            <a:pPr lvl="0"/>
            <a:r>
              <a:rPr lang="ru-RU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омо</a:t>
            </a:r>
            <a:r>
              <a:rPr lang="ru-RU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щь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в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сборе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средств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;</a:t>
            </a:r>
            <a:endParaRPr lang="ru-RU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0"/>
            <a:r>
              <a:rPr lang="ru-RU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оощр</a:t>
            </a:r>
            <a:r>
              <a:rPr lang="ru-RU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ение</a:t>
            </a:r>
            <a:r>
              <a:rPr lang="ru-RU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гражданск</a:t>
            </a:r>
            <a:r>
              <a:rPr lang="ru-RU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ой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активност</a:t>
            </a:r>
            <a:r>
              <a:rPr lang="ru-RU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и.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71736" y="500042"/>
            <a:ext cx="5000660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500042"/>
            <a:ext cx="6705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4">
            <a:lum bright="-10000" contrast="10000"/>
          </a:blip>
          <a:srcRect/>
          <a:stretch>
            <a:fillRect/>
          </a:stretch>
        </p:blipFill>
        <p:spPr bwMode="auto">
          <a:xfrm>
            <a:off x="2786050" y="2214554"/>
            <a:ext cx="5000660" cy="321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1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14678" y="1071546"/>
            <a:ext cx="4595838" cy="2643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2" name="Picture 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85918" y="285728"/>
            <a:ext cx="4714908" cy="29289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3" name="Picture 9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714876" y="285728"/>
            <a:ext cx="3495695" cy="3500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4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8662" y="1285860"/>
            <a:ext cx="4714900" cy="2786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15" name="Picture 1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57422" y="500042"/>
            <a:ext cx="5786478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15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20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20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20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500"/>
                            </p:stCondLst>
                            <p:childTnLst>
                              <p:par>
                                <p:cTn id="13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http://freeppt.ru</a:t>
            </a:r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7504113" cy="562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137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Кабинет№21\Desktop\Информация на кл час\наши дела ФОТО\с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32656"/>
            <a:ext cx="4482498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050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Кабинет№21\Desktop\Информация на кл час\наши дела ФОТО\DSCN576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8175228" cy="6132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558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Кабинет№21\Desktop\Информация на кл час\наши дела ФОТО\20171002_1635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7871520" cy="590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37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Кабинет№21\Desktop\Информация на кл час\наши дела ФОТО\DSCN79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8280920" cy="6211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738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eart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Heart</Template>
  <TotalTime>158</TotalTime>
  <Words>267</Words>
  <Application>Microsoft Office PowerPoint</Application>
  <PresentationFormat>Экран (4:3)</PresentationFormat>
  <Paragraphs>37</Paragraphs>
  <Slides>16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Heart</vt:lpstr>
      <vt:lpstr>DOBRO.RU</vt:lpstr>
      <vt:lpstr>Кто такие волонтёры? </vt:lpstr>
      <vt:lpstr>Что такое волонтёрство? </vt:lpstr>
      <vt:lpstr> Что могут волонтеры?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Мотивы волонтёрской деятельности</vt:lpstr>
      <vt:lpstr> Заповеди волонтеров: 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DOBRO.RU</dc:title>
  <dc:creator>Home</dc:creator>
  <cp:lastModifiedBy>Кабинет№21</cp:lastModifiedBy>
  <cp:revision>14</cp:revision>
  <dcterms:created xsi:type="dcterms:W3CDTF">2013-03-14T17:44:11Z</dcterms:created>
  <dcterms:modified xsi:type="dcterms:W3CDTF">2018-08-31T11:29:46Z</dcterms:modified>
</cp:coreProperties>
</file>